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360" r:id="rId29"/>
    <p:sldId id="358" r:id="rId30"/>
    <p:sldId id="352" r:id="rId31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70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12/05/2023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12/05/2023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7873</TotalTime>
  <Words>3302</Words>
  <Application>Microsoft Office PowerPoint</Application>
  <PresentationFormat>Panorámica</PresentationFormat>
  <Paragraphs>417</Paragraphs>
  <Slides>30</Slides>
  <Notes>5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64</cp:revision>
  <dcterms:created xsi:type="dcterms:W3CDTF">2023-02-05T18:21:51Z</dcterms:created>
  <dcterms:modified xsi:type="dcterms:W3CDTF">2023-05-12T15:02:58Z</dcterms:modified>
</cp:coreProperties>
</file>